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0ED3"/>
    <a:srgbClr val="914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4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D0FDEE-5007-419B-BDFC-07827921E7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8CF27DD-3AFD-48B4-A2D3-D57EFC72C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D1F737-17EB-437A-8D01-C7153CC5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0A00-9C92-4F69-BDF1-A9B4C98A6FA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B72AE7-CAC5-4A77-9222-60A259AD4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D64553-1046-446F-AB53-81E885768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54D1-1072-4BC4-91BE-D62A8975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0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11EB16-83EF-4EB4-8D68-E86B5B332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46477F4-410B-4B03-A2B7-CADD753CF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906ACA-5CF7-4964-A80B-A5A5CB1AD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0A00-9C92-4F69-BDF1-A9B4C98A6FA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C92D76-31B7-4224-901A-D3E97362A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0ED732-227C-4CCD-BE53-5F06EDA7B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54D1-1072-4BC4-91BE-D62A8975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5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ED51C66-18D9-4974-B179-CCCE7A13B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46C99B5-3751-436C-8914-AB14D9BA0C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FC3258-32BD-407A-ACA6-BE81E870A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0A00-9C92-4F69-BDF1-A9B4C98A6FA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71827F-72AD-410A-AE96-BAFFA9BFC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34A347-FBCD-4E7E-8A25-A215C2AC4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54D1-1072-4BC4-91BE-D62A8975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C66809-02D3-431F-9A65-9858F6549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E061A2-FE25-4107-995E-9F47FC85B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C3371C-0298-492E-A00A-17C0778CC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0A00-9C92-4F69-BDF1-A9B4C98A6FA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EFF069-B3FF-472F-96A5-682E5627C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0CF57B-1296-4CE1-A22E-8CDFA236F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54D1-1072-4BC4-91BE-D62A8975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1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21BDBD-B085-423A-875F-6B8FEB145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B1AED5E-3824-4022-A81E-8F1F6F55D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06AC62-3E14-4C94-89A8-379128F73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0A00-9C92-4F69-BDF1-A9B4C98A6FA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C25441-BEB8-41DE-B2B6-0DE6854CF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9F0481-2E06-463B-92B6-FAC050E19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54D1-1072-4BC4-91BE-D62A8975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8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EDA175-4AF4-4314-BC77-840256B52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B09F26-25E4-47BD-A2B3-CD0E259A8C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B9CE237-7D01-430C-A8FE-9764A5228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783E995-8FAD-4708-9423-28A1AE6CE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0A00-9C92-4F69-BDF1-A9B4C98A6FA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050B5B5-7CCD-43E6-A602-05A7CD998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F4A80A0-0D06-4A15-80D6-9962DF4D9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54D1-1072-4BC4-91BE-D62A8975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3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AA259A-8BE5-4960-A74D-40F8040E6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3F380E-76FC-4348-A6BB-AB0B36C5D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61C5A1A-BA3A-4D57-BD2E-76241A619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4757A99-76B1-445D-AB22-970C229FBB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CA2B56C-B40C-48D1-8C45-FAB7A68E21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397FFE1-C41E-4251-9B2D-756A8E64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0A00-9C92-4F69-BDF1-A9B4C98A6FA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6BCCCE5-1847-4081-BC7F-35066BE31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FD44237-74DB-45C4-8E53-7DACD34D6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54D1-1072-4BC4-91BE-D62A8975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1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929201-DE6C-43FC-83E6-E8F72F523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1FAD91E-61DA-42C8-885A-582DB24D3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0A00-9C92-4F69-BDF1-A9B4C98A6FA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6942712-82B4-4D53-8BC5-EA7A5B97C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F6B45AF-BB59-40D5-A85B-7873565B3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54D1-1072-4BC4-91BE-D62A8975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5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5E92F8-95C9-40AA-8744-3B9499109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0A00-9C92-4F69-BDF1-A9B4C98A6FA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BF00D2E-3F88-4540-A1AB-3503C14C8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98A1D65-53FE-4B08-80AA-E31E2A2A4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54D1-1072-4BC4-91BE-D62A8975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3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7DC72B-A8E9-4437-90E0-A038FFAB3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750CC2-8887-4B56-8AE2-2EB4048FC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AD6129D-8FE9-440E-9BAF-E6101A2E8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3C64F4-B2BD-4BC9-AA48-DD8088AB0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0A00-9C92-4F69-BDF1-A9B4C98A6FA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3F906B-D6A9-4E6B-989B-D541E2FA8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CAE40E-8A73-430F-B84E-166E739F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54D1-1072-4BC4-91BE-D62A8975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2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34976D-032F-4EE3-B1F4-BE4E2BDB4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F83B21B-23AF-4F1E-B524-3A2D851CD4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0A8B5C6-1F1F-4665-AAAE-7177190F8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C5DD3A9-D364-4C24-A6FF-13872A35F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0A00-9C92-4F69-BDF1-A9B4C98A6FA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847539-81F5-4C30-9F2F-335E9FDCE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E6B6D03-E5FA-4604-AF9C-36E0734C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54D1-1072-4BC4-91BE-D62A8975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4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2516ED4-4477-4255-92A0-5A9C9931F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FBF26C-9B22-432D-A86E-090FBA3B8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C0A9DF-A577-4B1A-8E83-4C54F95390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70A00-9C92-4F69-BDF1-A9B4C98A6FA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546FE3-2CC6-43F2-9A09-8BA9FE2F4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2A316D-58B7-498A-887C-33977238C9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C54D1-1072-4BC4-91BE-D62A8975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9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B1B650A-0EBB-44BC-BDDD-4377050A31DB}"/>
              </a:ext>
            </a:extLst>
          </p:cNvPr>
          <p:cNvSpPr/>
          <p:nvPr/>
        </p:nvSpPr>
        <p:spPr>
          <a:xfrm>
            <a:off x="474482" y="377072"/>
            <a:ext cx="11243036" cy="6146276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7AB440F-A7EE-4375-B0B8-998D211FD341}"/>
              </a:ext>
            </a:extLst>
          </p:cNvPr>
          <p:cNvSpPr/>
          <p:nvPr/>
        </p:nvSpPr>
        <p:spPr>
          <a:xfrm rot="16200000">
            <a:off x="-1955352" y="2988545"/>
            <a:ext cx="5983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Family Literacy Luau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E0A6297-CD13-43F4-BD3E-5623DB9FCD71}"/>
              </a:ext>
            </a:extLst>
          </p:cNvPr>
          <p:cNvSpPr/>
          <p:nvPr/>
        </p:nvSpPr>
        <p:spPr>
          <a:xfrm rot="16200000">
            <a:off x="-285536" y="2967334"/>
            <a:ext cx="44904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rgbClr val="9148C8"/>
                  </a:solidFill>
                  <a:prstDash val="solid"/>
                </a:ln>
                <a:solidFill>
                  <a:srgbClr val="9148C8"/>
                </a:solidFill>
                <a:effectLst/>
              </a:rPr>
              <a:t>Bingo for </a:t>
            </a:r>
            <a:r>
              <a:rPr lang="en-US" sz="4800" b="1" cap="none" spc="0" dirty="0">
                <a:ln w="12700" cmpd="sng">
                  <a:solidFill>
                    <a:srgbClr val="9148C8"/>
                  </a:solidFill>
                  <a:prstDash val="solid"/>
                </a:ln>
                <a:solidFill>
                  <a:srgbClr val="9148C8"/>
                </a:solidFill>
                <a:effectLst/>
              </a:rPr>
              <a:t>Books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65AB6DA7-E50B-4BF7-92FD-5443D85E3DC1}"/>
              </a:ext>
            </a:extLst>
          </p:cNvPr>
          <p:cNvSpPr/>
          <p:nvPr/>
        </p:nvSpPr>
        <p:spPr>
          <a:xfrm>
            <a:off x="3510439" y="577185"/>
            <a:ext cx="6614297" cy="5703629"/>
          </a:xfrm>
          <a:prstGeom prst="roundRect">
            <a:avLst/>
          </a:prstGeom>
          <a:noFill/>
          <a:ln w="28575">
            <a:solidFill>
              <a:srgbClr val="E80E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3D97450-3260-4B7D-B8A9-C71E4CACF997}"/>
              </a:ext>
            </a:extLst>
          </p:cNvPr>
          <p:cNvSpPr txBox="1"/>
          <p:nvPr/>
        </p:nvSpPr>
        <p:spPr>
          <a:xfrm rot="16200000">
            <a:off x="4093863" y="107804"/>
            <a:ext cx="537848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When: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November 5th</a:t>
            </a:r>
          </a:p>
          <a:p>
            <a:pPr algn="ctr"/>
            <a:endParaRPr lang="en-US" sz="3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Time: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5:30 PM – 7:00 PM</a:t>
            </a:r>
          </a:p>
          <a:p>
            <a:pPr algn="ctr"/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Location: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West Texas Elementary Cafeteria</a:t>
            </a:r>
          </a:p>
          <a:p>
            <a:pPr algn="ctr"/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Food will be served at the 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end of the night!</a:t>
            </a:r>
          </a:p>
          <a:p>
            <a:pPr algn="ctr"/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ALL FAMILIES WITH </a:t>
            </a:r>
          </a:p>
          <a:p>
            <a:pPr algn="ctr"/>
            <a:r>
              <a:rPr lang="en-US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ELEMENTARY STUDENTS </a:t>
            </a:r>
          </a:p>
          <a:p>
            <a:pPr algn="ctr"/>
            <a:r>
              <a:rPr lang="en-US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ARE WELCOME!</a:t>
            </a:r>
          </a:p>
        </p:txBody>
      </p:sp>
      <p:pic>
        <p:nvPicPr>
          <p:cNvPr id="1028" name="Picture 4" descr="Image result for book clipart">
            <a:extLst>
              <a:ext uri="{FF2B5EF4-FFF2-40B4-BE49-F238E27FC236}">
                <a16:creationId xmlns:a16="http://schemas.microsoft.com/office/drawing/2014/main" xmlns="" id="{AEE6A999-D2EC-4B7B-B8AE-FD3381412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479646" y="5669675"/>
            <a:ext cx="677231" cy="68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lker.com/cliparts/s/2/N/S/g/8/hibiscus-9611-md.png">
            <a:extLst>
              <a:ext uri="{FF2B5EF4-FFF2-40B4-BE49-F238E27FC236}">
                <a16:creationId xmlns:a16="http://schemas.microsoft.com/office/drawing/2014/main" xmlns="" id="{717A361D-90B5-46BC-8D53-94887C78F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34349">
            <a:off x="10577200" y="5506949"/>
            <a:ext cx="1057835" cy="80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Image result for book clipart">
            <a:extLst>
              <a:ext uri="{FF2B5EF4-FFF2-40B4-BE49-F238E27FC236}">
                <a16:creationId xmlns:a16="http://schemas.microsoft.com/office/drawing/2014/main" xmlns="" id="{1173CCEB-46CE-4897-AAC0-EDCE136FA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02272" y="599333"/>
            <a:ext cx="598464" cy="60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http://www.clker.com/cliparts/s/2/N/S/g/8/hibiscus-9611-md.png">
            <a:extLst>
              <a:ext uri="{FF2B5EF4-FFF2-40B4-BE49-F238E27FC236}">
                <a16:creationId xmlns:a16="http://schemas.microsoft.com/office/drawing/2014/main" xmlns="" id="{84793C75-602E-470E-8D4F-29F8B02F4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97427">
            <a:off x="10614800" y="498243"/>
            <a:ext cx="1057835" cy="80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Image result for luau clipart">
            <a:extLst>
              <a:ext uri="{FF2B5EF4-FFF2-40B4-BE49-F238E27FC236}">
                <a16:creationId xmlns:a16="http://schemas.microsoft.com/office/drawing/2014/main" xmlns="" id="{BBBB2B47-7C82-469E-B3E4-70B5CB44D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45465" flipV="1">
            <a:off x="3741997" y="5150074"/>
            <a:ext cx="365887" cy="56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Image result for luau clipart">
            <a:extLst>
              <a:ext uri="{FF2B5EF4-FFF2-40B4-BE49-F238E27FC236}">
                <a16:creationId xmlns:a16="http://schemas.microsoft.com/office/drawing/2014/main" xmlns="" id="{7FEA8655-4E80-449C-B703-CC5BF7E38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 flipV="1">
            <a:off x="5775927" y="5043871"/>
            <a:ext cx="395969" cy="60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Image result for luau clipart">
            <a:extLst>
              <a:ext uri="{FF2B5EF4-FFF2-40B4-BE49-F238E27FC236}">
                <a16:creationId xmlns:a16="http://schemas.microsoft.com/office/drawing/2014/main" xmlns="" id="{F776DC86-C9F2-4016-9AD0-9726777F5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 flipV="1">
            <a:off x="4702744" y="5446545"/>
            <a:ext cx="372969" cy="57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bingo clipart">
            <a:extLst>
              <a:ext uri="{FF2B5EF4-FFF2-40B4-BE49-F238E27FC236}">
                <a16:creationId xmlns:a16="http://schemas.microsoft.com/office/drawing/2014/main" xmlns="" id="{AC71902B-8353-4B84-B06A-84C2559F8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50485" y="4573380"/>
            <a:ext cx="2062955" cy="731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bingo clipart">
            <a:extLst>
              <a:ext uri="{FF2B5EF4-FFF2-40B4-BE49-F238E27FC236}">
                <a16:creationId xmlns:a16="http://schemas.microsoft.com/office/drawing/2014/main" xmlns="" id="{D58FE8EF-822A-43CB-8435-15780D099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04771" y="2953209"/>
            <a:ext cx="616218" cy="803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" descr="Image result for bingo clipart">
            <a:extLst>
              <a:ext uri="{FF2B5EF4-FFF2-40B4-BE49-F238E27FC236}">
                <a16:creationId xmlns:a16="http://schemas.microsoft.com/office/drawing/2014/main" xmlns="" id="{DC519BC3-8A05-4F2F-88F4-FFD9F8170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76108" y="1468434"/>
            <a:ext cx="2062955" cy="731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E090422-9E47-4341-A477-F690324A0EAB}"/>
              </a:ext>
            </a:extLst>
          </p:cNvPr>
          <p:cNvSpPr txBox="1"/>
          <p:nvPr/>
        </p:nvSpPr>
        <p:spPr>
          <a:xfrm rot="16200000">
            <a:off x="8996252" y="2574945"/>
            <a:ext cx="36786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Prizes will be awarded to winners of the </a:t>
            </a:r>
          </a:p>
          <a:p>
            <a:pPr algn="ctr"/>
            <a:r>
              <a:rPr lang="en-US" sz="2800" dirty="0"/>
              <a:t>bingo games!!!</a:t>
            </a:r>
          </a:p>
        </p:txBody>
      </p:sp>
      <p:pic>
        <p:nvPicPr>
          <p:cNvPr id="29" name="Picture 2" descr="Image result for palm tree clipart">
            <a:extLst>
              <a:ext uri="{FF2B5EF4-FFF2-40B4-BE49-F238E27FC236}">
                <a16:creationId xmlns:a16="http://schemas.microsoft.com/office/drawing/2014/main" xmlns="" id="{A148B83C-F646-4FA1-AFCA-3F77C9700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96056" flipV="1">
            <a:off x="8942971" y="5466302"/>
            <a:ext cx="384575" cy="441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Image result for palm tree clipart">
            <a:extLst>
              <a:ext uri="{FF2B5EF4-FFF2-40B4-BE49-F238E27FC236}">
                <a16:creationId xmlns:a16="http://schemas.microsoft.com/office/drawing/2014/main" xmlns="" id="{6A2DDC40-B9BC-4DB8-AFA6-A1FB63BFA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96056" flipV="1">
            <a:off x="9031642" y="906317"/>
            <a:ext cx="392482" cy="450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338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53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Bekah Wallace</dc:creator>
  <cp:lastModifiedBy>Jeff Quisenberry</cp:lastModifiedBy>
  <cp:revision>12</cp:revision>
  <dcterms:created xsi:type="dcterms:W3CDTF">2018-10-13T23:16:30Z</dcterms:created>
  <dcterms:modified xsi:type="dcterms:W3CDTF">2018-10-16T15:48:15Z</dcterms:modified>
</cp:coreProperties>
</file>